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92" r:id="rId2"/>
    <p:sldId id="294" r:id="rId3"/>
    <p:sldId id="295" r:id="rId4"/>
    <p:sldId id="297" r:id="rId5"/>
    <p:sldId id="298" r:id="rId6"/>
    <p:sldId id="274" r:id="rId7"/>
    <p:sldId id="28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963D1-5186-4D4F-9CFA-EF7CBFC3A353}" type="datetimeFigureOut">
              <a:rPr lang="ru-RU" smtClean="0"/>
              <a:pPr/>
              <a:t>09.11.2022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E0B7C-19AD-468F-89F0-8D2311F9F6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A625-CA34-45F8-9608-42C08D99B5A2}" type="datetime1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C3E92-5505-4485-94C7-47EC16859187}" type="datetime1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1F10-7BE4-4FAE-ACD0-C4B252A18160}" type="datetime1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4DE4-5155-452A-8C90-FE464192DC50}" type="datetime1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BF11-73B6-4AE3-9C09-3A7409BEF561}" type="datetime1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C537-E35C-43D0-B66C-2AF10887359F}" type="datetime1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6E54-9DE7-4846-B9C5-B008D322B41D}" type="datetime1">
              <a:rPr lang="ru-RU" smtClean="0"/>
              <a:pPr/>
              <a:t>09.11.2022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59E9-F908-49CE-AA5F-B64399520413}" type="datetime1">
              <a:rPr lang="ru-RU" smtClean="0"/>
              <a:pPr/>
              <a:t>09.11.2022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C3E7-6EA1-4152-91E1-65BC8028C96B}" type="datetime1">
              <a:rPr lang="ru-RU" smtClean="0"/>
              <a:pPr/>
              <a:t>09.11.2022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31E2A-3535-4B70-BDF3-AD4F82D3DF64}" type="datetime1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3E4-2239-45F6-A0EF-3AF049B79FF0}" type="datetime1">
              <a:rPr lang="ru-RU" smtClean="0"/>
              <a:pPr/>
              <a:t>09.11.2022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C0881-CBE0-48A0-99F0-C98555ED0ABC}" type="datetime1">
              <a:rPr lang="ru-RU" smtClean="0"/>
              <a:pPr/>
              <a:t>09.11.2022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91264" cy="86409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cs typeface="Aharoni" pitchFamily="2" charset="-79"/>
              </a:rPr>
              <a:t/>
            </a:r>
            <a:br>
              <a:rPr lang="ru-RU" sz="4000" b="1" dirty="0" smtClean="0">
                <a:cs typeface="Aharoni" pitchFamily="2" charset="-79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Всероссийские 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проверочные работы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23528" y="980728"/>
            <a:ext cx="8363272" cy="5544616"/>
          </a:xfrm>
        </p:spPr>
        <p:txBody>
          <a:bodyPr>
            <a:normAutofit/>
          </a:bodyPr>
          <a:lstStyle/>
          <a:p>
            <a:pPr lvl="0" algn="just">
              <a:buNone/>
              <a:defRPr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Цель проведения:</a:t>
            </a:r>
          </a:p>
          <a:p>
            <a:pPr lvl="0" algn="just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получение реальных данных о качестве и результатах обучения, насколько полно учащиеся осваивают знания и навыки, установленные федеральными государственными стандартами общего образования</a:t>
            </a:r>
          </a:p>
          <a:p>
            <a:pPr lvl="0" algn="just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совершенствование образовательных программ, индивидуальной работы с учащимися по устранению имеющихся пробелов в знаниях</a:t>
            </a:r>
          </a:p>
          <a:p>
            <a:pPr lvl="0" algn="just">
              <a:defRPr/>
            </a:pP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обеспечение единства образовательного пространства Российской Федерации и поддержки введения Федерального образовательного стандарта за счёт предоставления образовательным организациям единых материалов и критериев оценивания учебных достижений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3304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10" y="1"/>
            <a:ext cx="913803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40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818" y="0"/>
            <a:ext cx="93965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067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0638"/>
            <a:ext cx="9144001" cy="682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335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0650"/>
            <a:ext cx="9143999" cy="662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4118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704513"/>
              </p:ext>
            </p:extLst>
          </p:nvPr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baseline="0" dirty="0" smtClean="0">
                          <a:cs typeface="Aharoni" pitchFamily="2" charset="-79"/>
                        </a:rPr>
                        <a:t>Советы учителям, родителям</a:t>
                      </a:r>
                      <a:endParaRPr lang="ru-RU" sz="28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/>
        </p:nvSpPr>
        <p:spPr>
          <a:xfrm>
            <a:off x="155576" y="1357298"/>
            <a:ext cx="86741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Проявлять заинтересованность:</a:t>
            </a:r>
          </a:p>
          <a:p>
            <a:pPr marL="180975" lvl="0" indent="-180975"/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просмотреть вместе с ребенком образцы проверочной работы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помочь понять ребенку какие задания вызывают у него затруднения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помочь самостоятельно или обратиться за помощью к учителю для устранения пробелов в знаниях ребенка, готовиться целый год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654608"/>
              </p:ext>
            </p:extLst>
          </p:nvPr>
        </p:nvGraphicFramePr>
        <p:xfrm>
          <a:off x="357158" y="285728"/>
          <a:ext cx="8501122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1438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Психологическая поддержка:</a:t>
                      </a:r>
                    </a:p>
                    <a:p>
                      <a:endParaRPr lang="ru-RU" sz="24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428596" y="1357298"/>
            <a:ext cx="85358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4800" dirty="0" smtClean="0"/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Ты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сможешь это сделать!</a:t>
            </a:r>
          </a:p>
          <a:p>
            <a:pPr marL="180975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Ты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уже так многого достиг!</a:t>
            </a:r>
          </a:p>
          <a:p>
            <a:pPr marL="180975" lvl="0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Ты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знаешь это очень хорошо!</a:t>
            </a:r>
          </a:p>
          <a:p>
            <a:pPr marL="180975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Зная тебя, я уверен, что ты все  сделаешь хорошо!</a:t>
            </a:r>
          </a:p>
          <a:p>
            <a:pPr lvl="0"/>
            <a:endParaRPr lang="ru-RU" sz="4800" b="1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</TotalTime>
  <Words>147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Всероссийские проверочные работы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Direct</dc:creator>
  <cp:lastModifiedBy>-</cp:lastModifiedBy>
  <cp:revision>192</cp:revision>
  <dcterms:created xsi:type="dcterms:W3CDTF">2018-09-17T05:45:25Z</dcterms:created>
  <dcterms:modified xsi:type="dcterms:W3CDTF">2022-11-09T07:31:32Z</dcterms:modified>
</cp:coreProperties>
</file>